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5" r:id="rId20"/>
    <p:sldId id="281" r:id="rId21"/>
    <p:sldId id="282" r:id="rId22"/>
    <p:sldId id="276" r:id="rId23"/>
    <p:sldId id="278" r:id="rId24"/>
    <p:sldId id="279" r:id="rId25"/>
    <p:sldId id="280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rickfan.ru/wp-content/uploads/2014/04/Ole-kirk-christiansen.jpg" TargetMode="External"/><Relationship Id="rId2" Type="http://schemas.openxmlformats.org/officeDocument/2006/relationships/hyperlink" Target="http://brickfan.ru/%d0%b8%d1%81%d1%82%d0%be%d1%80%d0%b8%d1%8f-%d1%81%d0%be%d0%b7%d0%b4%d0%b0%d0%bd%d0%b8%d1%8f-%d0%ba%d0%be%d0%bd%d1%81%d1%82%d1%80%d1%83%d0%ba%d1%82%d0%be%d1%80%d0%b0-lego-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rickfan.ru/wp-content/uploads/2014/04/20130322-LegoMuseum-005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rickfan.ru/wp-content/uploads/2014/04/Auto_b._bricks.jp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rickfan.ru/wp-content/uploads/2014/04/Lego_evolution-1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_________Microsoft_Word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4851"/>
            <a:ext cx="7766936" cy="1313645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16  «Радость» общеразвивающего вида с приоритетным осуществлением деятельности по познавательно-речевому направлению развития детей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1777285"/>
            <a:ext cx="7766936" cy="4765183"/>
          </a:xfrm>
        </p:spPr>
        <p:txBody>
          <a:bodyPr/>
          <a:lstStyle/>
          <a:p>
            <a:pPr algn="ctr"/>
            <a:endParaRPr lang="ru-RU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«Новые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развития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конструктивных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детей».</a:t>
            </a:r>
          </a:p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2021 г.</a:t>
            </a:r>
          </a:p>
        </p:txBody>
      </p:sp>
    </p:spTree>
    <p:extLst>
      <p:ext uri="{BB962C8B-B14F-4D97-AF65-F5344CB8AC3E}">
        <p14:creationId xmlns:p14="http://schemas.microsoft.com/office/powerpoint/2010/main" val="215189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221516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- конструирование»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практическому и умственному экспериментированию,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обобщению,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речевому планированию и речевому комментированию процесса и результата собственной деятельности;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владение родным языком (словарный состав, грамматический строй речи, фонетическая система, элементарные представления о семантической структуре);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создавать новые образы, фантазировать, использовать аналогию. </a:t>
            </a:r>
          </a:p>
        </p:txBody>
      </p:sp>
      <p:pic>
        <p:nvPicPr>
          <p:cNvPr id="4" name="Объект 3" descr="hello_html_m7593b27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28" y="2497540"/>
            <a:ext cx="7151427" cy="394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0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7425"/>
            <a:ext cx="8596668" cy="176297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«Математическое развитие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решение задач математического развития с учетом возрастных и индивидуальных особенностей детей по направлениям: величина, форма, пространство, время, количество и счет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ello_html_33fbc81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8" y="2408238"/>
            <a:ext cx="7624293" cy="413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6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5914" y="122830"/>
            <a:ext cx="8796271" cy="1965277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«Робототехника» -развитие логики и алгоритмического мышления;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программирования; -развитие способностей к планированию, моделированию;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информации;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способности к абстрагированию и нахождению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закономерностей.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691685"/>
            <a:ext cx="7766936" cy="38507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ello_html_6378c6b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2088107"/>
            <a:ext cx="8475259" cy="4454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77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3" y="103031"/>
            <a:ext cx="9324304" cy="205755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«Экспериментирование с живой и неживой природой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представлений об окружающем мире в опытно-экспериментальной деятельности;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единства всего живого в процессе наглядно-чувственного восприятия;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экологического сознания. </a:t>
            </a:r>
          </a:p>
        </p:txBody>
      </p:sp>
      <p:pic>
        <p:nvPicPr>
          <p:cNvPr id="4" name="Объект 3" descr="hello_html_7d3604c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" y="2347415"/>
            <a:ext cx="7868992" cy="4234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89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6062"/>
            <a:ext cx="8596668" cy="7469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 STEM ТЕХНОЛОГИЙ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19" y="953037"/>
            <a:ext cx="9324304" cy="5088325"/>
          </a:xfrm>
        </p:spPr>
        <p:txBody>
          <a:bodyPr>
            <a:norm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любознательность.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выработать инженерные навыки.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приобрести качества, необходимые для работы в команде.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Содействуют умению анализировать результаты проделанных мероприятий.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наилучшей познавательной активности дошкольников.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74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8941"/>
            <a:ext cx="8440908" cy="850005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hlinkClick r:id="rId2"/>
              </a:rPr>
              <a:t>История создания конструктора </a:t>
            </a:r>
            <a:r>
              <a:rPr lang="ru-RU" b="1" u="sng" dirty="0" err="1">
                <a:hlinkClick r:id="rId2"/>
              </a:rPr>
              <a:t>Lego</a:t>
            </a:r>
            <a:r>
              <a:rPr lang="ru-RU" b="1" u="sng" dirty="0">
                <a:hlinkClick r:id="rId2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953037"/>
            <a:ext cx="8850921" cy="562806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когда-нибудь задумывались, как появился конструктор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почему он называется именно так? На самом деле название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появилось гораздо раньше самого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пластикового кубика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Кристиансен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основатель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стория создания конструктора лего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7314" y="1924334"/>
            <a:ext cx="5200928" cy="465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3966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16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Одна из первых игрушек Ол</a:t>
            </a:r>
            <a:r>
              <a:rPr lang="ru-RU" dirty="0"/>
              <a:t>е.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Одна из первых игрушек Ол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49578" y="1596789"/>
            <a:ext cx="8324424" cy="48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41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0310" y="0"/>
            <a:ext cx="8551572" cy="5525038"/>
          </a:xfrm>
        </p:spPr>
        <p:txBody>
          <a:bodyPr/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развивалось, но игрушки продавались не так быстро, как Оле этого ожидал.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понял, что компании необходимо хорошее имя. В итоге он придумал название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Godt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датском), что в переводе означает </a:t>
            </a:r>
            <a:r>
              <a:rPr lang="ru-RU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«Играть хорошо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Компания начала двигаться вперед. На вырученные деньги компания начала закупать станки, что повысило качество игрушек. Казалось, что все идет хорошо, но снежной ночью 1942 в году в мастерской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случился пожар.  Здание сгорело дотла, все чертежи и модели были уничтожены. Но Оле не отчаялся и на этот раз – была построена новая фабрика, вскоре производство игрушек возобновилось, фабрика начала работать бесперебойно, принося прибыль компании. Оле начал искать новые пути развития фабрики и вскоре приобрел машины для литья пластмассы. Компания начала выпускать игрушки из пластика, но еще был не легендарный конструктор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07067" y="4675031"/>
            <a:ext cx="7766936" cy="194471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Первые кубики Лего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7067" y="4675030"/>
            <a:ext cx="7623285" cy="194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7274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5" y="3216320"/>
            <a:ext cx="9444251" cy="34983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с кубиками окончательно сформировалась в 1954 году, когда и были выпущены первые наборы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Комплекты для игры были настолько популярны, что компании удалось их продать во многих странах. Но у конструктора того образца был один существенный недостаток – детали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держались недостаточно крепко, что делало конструкцию слишком ненадежной, но компания нашла решение, разместив в нижней части кубиков полые трубки. Это был прорыв для продукции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Слева - старый образец кубика Лего, справа - новый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333" y="0"/>
            <a:ext cx="8596669" cy="32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998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калейдоскоп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5719"/>
            <a:ext cx="8596668" cy="521344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 </a:t>
            </a: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легче всё уметь! </a:t>
            </a:r>
            <a:b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 </a:t>
            </a: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легче поумнеть!»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интереснейшее и увлекательное занятие, связанное с чувственным и интеллектуальным развитием ребенка. 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6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1668"/>
            <a:ext cx="9059094" cy="101743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новой государственной политики в области дошкольного образования.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035" y="1068946"/>
            <a:ext cx="9298545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дети живут в эпоху активной информатизации и роботостроения. Согласно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«О стратегии развития информационного общества в Российской Федерации на 2017 - 2030 годы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№ 203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Программа «Цифровая экономика Российской Федерации». Основные сквозные цифровые технологии, входящие в Программу: компоненты робототехники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нейротехнологии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искусственный интеллект; и др. Основными целями направления, касающегося кадров и образования, являются: создание ключевых условий для подготовки кадров цифровой экономики; совершенствование системы образования, которая должна обеспечивать цифровую экономику компетентными кадрами.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Безусловно, государство, современное общество испытывают острую потребность в высококвалифицированных специалистах, обладающих высокими интеллектуальными возможностями. Поэтому столь важно, начиная уже с дошкольного возраста формировать и развивать техническую пытливость мышления, аналитический ум, формировать качества личности, обозначенные федеральными государственными образовательными стандартами.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важная задача дошкольного образования сегодня - сформировать у ребенка интерес к изобретательской и рационализаторской, исследовательской деятельности, к техническому творчеству.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76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3290"/>
          </a:xfrm>
        </p:spPr>
        <p:txBody>
          <a:bodyPr>
            <a:noAutofit/>
          </a:bodyPr>
          <a:lstStyle/>
          <a:p>
            <a:pPr algn="ctr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 ЛЕГО способствует: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82891"/>
            <a:ext cx="8917042" cy="475847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у детей сенсорных представлений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поскольку используются детали разной формы, окрашенные в основные цвета;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и совершенствованию высших психических функций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памяти, внимания, мышления, делается упор на развитие таких мыслительных процессов, как анализ, синтез, классификация, обобщение;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тренировке пальцев кистей рук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очень важно для развития мелкой моторики руки и в дальнейшем поможет подготовить руку ребенка к письму;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сплочению детского коллектива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формированию чувства симпатии друг к другу, т. к. дети учатся совместно решать задачи, распределять роли, объяснять друг другу важность данного конструктивного решения.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21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4716"/>
            <a:ext cx="8596668" cy="120100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ПРИГЛАШАЕМ </a:t>
            </a:r>
            <a:r>
              <a:rPr lang="ru-RU" altLang="ru-RU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 </a:t>
            </a:r>
            <a:r>
              <a:rPr lang="ru-RU" altLang="ru-RU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страну «</a:t>
            </a:r>
            <a:r>
              <a:rPr lang="ru-RU" altLang="ru-RU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Лего</a:t>
            </a:r>
            <a:r>
              <a:rPr lang="ru-RU" altLang="ru-RU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  <a:br>
              <a:rPr lang="ru-RU" altLang="ru-RU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altLang="ru-RU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МБДОУ №16 «Радость»</a:t>
            </a:r>
            <a:r>
              <a:rPr lang="ru-RU" altLang="ru-RU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altLang="ru-RU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Маргарита\Desktop\выста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5719"/>
            <a:ext cx="8693624" cy="519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45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аргарита\Desktop\играют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06" y="272956"/>
            <a:ext cx="8695440" cy="623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ргарита\Desktop\играют 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" y="188640"/>
            <a:ext cx="918494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596668" cy="5613779"/>
          </a:xfrm>
        </p:spPr>
      </p:pic>
    </p:spTree>
    <p:extLst>
      <p:ext uri="{BB962C8B-B14F-4D97-AF65-F5344CB8AC3E}">
        <p14:creationId xmlns:p14="http://schemas.microsoft.com/office/powerpoint/2010/main" val="1010141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609600"/>
            <a:ext cx="4372338" cy="543242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95" y="609600"/>
            <a:ext cx="4804011" cy="54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84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9" y="609600"/>
            <a:ext cx="4353636" cy="585943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4877305" cy="5859439"/>
          </a:xfrm>
        </p:spPr>
      </p:pic>
    </p:spTree>
    <p:extLst>
      <p:ext uri="{BB962C8B-B14F-4D97-AF65-F5344CB8AC3E}">
        <p14:creationId xmlns:p14="http://schemas.microsoft.com/office/powerpoint/2010/main" val="1564140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504966"/>
            <a:ext cx="4945544" cy="56911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79" y="504966"/>
            <a:ext cx="4653885" cy="569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73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0292"/>
            <a:ext cx="8596668" cy="1550989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крепкого здоровья </a:t>
            </a:r>
            <a:b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b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работу!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встреч!!!</a:t>
            </a:r>
            <a:endParaRPr lang="ru-RU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3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1" y="231821"/>
            <a:ext cx="8538693" cy="114621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исследования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специально организованного обучения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1520" y="1378039"/>
            <a:ext cx="8538693" cy="498412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Выготский, А.В. Запорожец, Л.А.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Н.Н.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Поддъяков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Л.А. Парамонова и др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.)показывают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наиболее эффективным способом развития склонности у детей к техническому творчеству, зарождения творческой личности в технической сфере является практическое изучение, проектирование и изготовление объектов техники, самостоятельное создание детьми технических объектов, обладающих признаками полезности или субъективной новизны, развитие которых происходит в процессе специально организованного обучения.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5910"/>
            <a:ext cx="8596668" cy="734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программно-методического обеспечения образовательной области конструирования и познания.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19" y="1023582"/>
            <a:ext cx="9868484" cy="559615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Бедфорд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«Большая книга LEGO» - Манн, Иванов и Фербер, 2014 г.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М.С.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Ишмакова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«Конструирование в дошкольном образовании в условиях введения ФГОС» - ИПЦ Маска, 2013 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Лыкова И.А. Конструирование в детском саду: учебно-методическое пособие к парциальной программе «Умные пальчики».-М.: ИД «Цветной мир», 2015г. 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Е.В.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Фешина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конструирование в детском саду» - М.: ТЦ «Сфера», 2018 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С.А. Филиппов «Робототехника для детей и родителей» – СПб.:Наука,2013г. 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Ю. В. Рогов «Робототехника для детей и их родителей» под ред. В. Н.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Халамова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Челябинск, 2012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Н.Н.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еонова «Художественно-эстетическое развитие старших дошкольников»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СПб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ОО «Издательство «ДЕТСТВО-ПРЕСС», 2014 г.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О.Э. Литвинова « Конструирование с детьми старшего дошкольного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 – СПб.: ОО «Издательство «ДЕТСТВО-ПРЕСС»,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Б.Н.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икитин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Ступеньки творчества или развивающие игры» – Изд. «Педагогика», 1991 г.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Л.Г. Комарова «Строим из ЛЕГО» – М.: «ЛИНКА_ПРЕСС», 2001 г.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9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57578"/>
            <a:ext cx="7766936" cy="128788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успешной реализации задач конструктивной деятельности и технического образования.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6822" y="1687132"/>
            <a:ext cx="8834907" cy="471366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603684"/>
              </p:ext>
            </p:extLst>
          </p:nvPr>
        </p:nvGraphicFramePr>
        <p:xfrm>
          <a:off x="656822" y="1622586"/>
          <a:ext cx="8834907" cy="4919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Документ" r:id="rId4" imgW="9431190" imgH="6310083" progId="Word.Document.12">
                  <p:embed/>
                </p:oleObj>
              </mc:Choice>
              <mc:Fallback>
                <p:oleObj name="Документ" r:id="rId4" imgW="9431190" imgH="6310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822" y="1622586"/>
                        <a:ext cx="8834907" cy="4919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65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47529" y="1268761"/>
            <a:ext cx="8280919" cy="46659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41582" y="332657"/>
            <a:ext cx="7175351" cy="1152128"/>
          </a:xfrm>
        </p:spPr>
        <p:txBody>
          <a:bodyPr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Маргарита\Desktop\инновац. площадка\усл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" y="332657"/>
            <a:ext cx="4893972" cy="62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гарита\Desktop\инновац. площадка\усл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490" y="332657"/>
            <a:ext cx="4757958" cy="62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8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Деловая игра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конструктивно – модельных </a:t>
            </a:r>
            <a:endParaRPr lang="ru-RU" sz="4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marL="0" indent="0" algn="ctr">
              <a:buNone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у детей дошкольного возраста»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82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5910"/>
            <a:ext cx="8596668" cy="10689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 условиях дошкольной организации можно реализовать STEM образование?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97" y="1184856"/>
            <a:ext cx="9491729" cy="53318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STEM-образование – модульное направление образования, целью которого является развитие интеллектуальных способностей ребенка с возможностью вовлечения его в научно-техническое творчество. Включает в себя инженерию, технологию и математику. STEM-образование детей дошкольного возраста ориентируется на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ДО.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позволяет сформировать познавательные интересы у детей к разным видам работы.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 условиях дошкольной организации можно реализовать STEM образование? Через организацию проектной и экспериментально-исследовательской деятельности. Обязательным условием успешной работы является создание актуальной предметно-пространственной среды, соответствующей целевым установкам. При этом объединяющими факторами могут выступать интеграция содержания различной деятельности дошкольников, пересечение в пространстве игровых пособий и материалов, доступность оборудования для самостоятельной деятельности, возможность демонстрации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320166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1668"/>
            <a:ext cx="8596668" cy="189319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«Дидактическая система Ф.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Экспериментирование с предметами окружающего мира; - Освоение математической действительности путем действий с геометрическими телами и фигурами; - Освоение пространственных отношений; - Конструирование в различных ракурсах и проекциях.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Объект 3" descr="hello_html_1f95a21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53" y="2305318"/>
            <a:ext cx="6716626" cy="3736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97581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545</TotalTime>
  <Words>772</Words>
  <Application>Microsoft Office PowerPoint</Application>
  <PresentationFormat>Широкоэкранный</PresentationFormat>
  <Paragraphs>69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Times New Roman</vt:lpstr>
      <vt:lpstr>Trebuchet MS</vt:lpstr>
      <vt:lpstr>Wingdings 3</vt:lpstr>
      <vt:lpstr>Грань</vt:lpstr>
      <vt:lpstr>Документ</vt:lpstr>
      <vt:lpstr>Муниципальное бюджетное дошкольное образовательное учреждение детский сад № 16  «Радость» общеразвивающего вида с приоритетным осуществлением деятельности по познавательно-речевому направлению развития детей</vt:lpstr>
      <vt:lpstr>Задачи новой государственной политики в области дошкольного образования. </vt:lpstr>
      <vt:lpstr>Психолого-педагогические исследования происходит в процессе специально организованного обучения. </vt:lpstr>
      <vt:lpstr>Анализ программно-методического обеспечения образовательной области конструирования и познания.</vt:lpstr>
      <vt:lpstr>Создание условий для успешной реализации задач конструктивной деятельности и технического образования.</vt:lpstr>
      <vt:lpstr>Презентация PowerPoint</vt:lpstr>
      <vt:lpstr>Деловая игра</vt:lpstr>
      <vt:lpstr>Как в условиях дошкольной организации можно реализовать STEM образование? </vt:lpstr>
      <vt:lpstr>«Дидактическая система Ф. Фребеля» - Экспериментирование с предметами окружающего мира; - Освоение математической действительности путем действий с геометрическими телами и фигурами; - Освоение пространственных отношений; - Конструирование в различных ракурсах и проекциях. </vt:lpstr>
      <vt:lpstr>«LEGO - конструирование»  - способность к практическому и умственному экспериментированию, обобщению, речевому планированию и речевому комментированию процесса и результата собственной деятельности;  -свободное владение родным языком (словарный состав, грамматический строй речи, фонетическая система, элементарные представления о семантической структуре);  -умение создавать новые образы, фантазировать, использовать аналогию. </vt:lpstr>
      <vt:lpstr>«Математическое развитие» -комплексное решение задач математического развития с учетом возрастных и индивидуальных особенностей детей по направлениям: величина, форма, пространство, время, количество и счет. </vt:lpstr>
      <vt:lpstr>«Робототехника» -развитие логики и алгоритмического мышления;  -формирование основ программирования; -развитие способностей к планированию, моделированию;  -обработка информации;  -развитие способности к абстрагированию и нахождению закономерностей.</vt:lpstr>
      <vt:lpstr>«Экспериментирование с живой и неживой природой»  -формирование представлений об окружающем мире в опытно-экспериментальной деятельности;  -осознание единства всего живого в процессе наглядно-чувственного восприятия;  -формирование экологического сознания. </vt:lpstr>
      <vt:lpstr>ПРЕИМУЩЕСТВА STEM ТЕХНОЛОГИЙ </vt:lpstr>
      <vt:lpstr>История создания конструктора Lego. </vt:lpstr>
      <vt:lpstr>Одна из первых игрушек Оле. </vt:lpstr>
      <vt:lpstr>Производство развивалось, но игрушки продавались не так быстро, как Оле этого ожидал. Он понял, что компании необходимо хорошее имя. В итоге он придумал название Lego, от Leg Godt (на датском), что в переводе означает «Играть хорошо». Компания начала двигаться вперед. На вырученные деньги компания начала закупать станки, что повысило качество игрушек. Казалось, что все идет хорошо, но снежной ночью 1942 в году в мастерской Lego случился пожар.  Здание сгорело дотла, все чертежи и модели были уничтожены. Но Оле не отчаялся и на этот раз – была построена новая фабрика, вскоре производство игрушек возобновилось, фабрика начала работать бесперебойно, принося прибыль компании. Оле начал искать новые пути развития фабрики и вскоре приобрел машины для литья пластмассы. Компания начала выпускать игрушки из пластика, но еще был не легендарный конструктор. </vt:lpstr>
      <vt:lpstr>Презентация PowerPoint</vt:lpstr>
      <vt:lpstr>Наш калейдоскоп</vt:lpstr>
      <vt:lpstr>Применение ЛЕГО способствует: </vt:lpstr>
      <vt:lpstr>ПРИГЛАШАЕМ в страну «Лего» МБДОУ №16 «Радость»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Всем крепкого здоровья  и  спасибо за работу!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16  «Радость» общеразвивающего вида с приоритетным осуществлением деятельности по познавательно-речевому направлению развития детей</dc:title>
  <dc:creator>Радость</dc:creator>
  <cp:lastModifiedBy>Радость</cp:lastModifiedBy>
  <cp:revision>26</cp:revision>
  <dcterms:created xsi:type="dcterms:W3CDTF">2021-01-29T06:14:54Z</dcterms:created>
  <dcterms:modified xsi:type="dcterms:W3CDTF">2021-02-04T05:39:56Z</dcterms:modified>
</cp:coreProperties>
</file>